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4B12-61E8-430A-A671-A5147A6B87E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78B7-9657-4C64-BF0A-AB0155C999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ru-RU" b="1" dirty="0"/>
              <a:t>Основы </a:t>
            </a:r>
            <a:r>
              <a:rPr lang="en-US" b="1" dirty="0" smtClean="0"/>
              <a:t>CSS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Селектор элемента</a:t>
            </a:r>
          </a:p>
        </p:txBody>
      </p:sp>
      <p:pic>
        <p:nvPicPr>
          <p:cNvPr id="21506" name="Picture 2" descr="C:\Users\магазин\Downloads\Скриншот 09-10-2021 01_11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7685752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Селектор класса</a:t>
            </a:r>
          </a:p>
        </p:txBody>
      </p:sp>
      <p:pic>
        <p:nvPicPr>
          <p:cNvPr id="22530" name="Picture 2" descr="C:\Users\магазин\Downloads\Скриншот 09-10-2021 01_12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0" cy="954965"/>
          </a:xfrm>
          <a:prstGeom prst="rect">
            <a:avLst/>
          </a:prstGeom>
          <a:noFill/>
        </p:spPr>
      </p:pic>
      <p:pic>
        <p:nvPicPr>
          <p:cNvPr id="22531" name="Picture 3" descr="C:\Users\магазин\Downloads\Скриншот 09-10-2021 01_12_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9144000" cy="179178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537321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элемент имеет несколько атрибутов класса</a:t>
            </a:r>
          </a:p>
        </p:txBody>
      </p:sp>
      <p:pic>
        <p:nvPicPr>
          <p:cNvPr id="22532" name="Picture 4" descr="C:\Users\магазин\Downloads\Скриншот 09-10-2021 01_13_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3256"/>
            <a:ext cx="9144000" cy="905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Селектор идентификатора</a:t>
            </a:r>
          </a:p>
        </p:txBody>
      </p:sp>
      <p:pic>
        <p:nvPicPr>
          <p:cNvPr id="23554" name="Picture 2" descr="C:\Users\магазин\Downloads\Скриншот 09-10-2021 01_14_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3084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Селектор </a:t>
            </a:r>
            <a:r>
              <a:rPr lang="ru-RU" b="1" dirty="0" err="1"/>
              <a:t>псевдокласса</a:t>
            </a:r>
            <a:endParaRPr lang="ru-RU" b="1" dirty="0"/>
          </a:p>
        </p:txBody>
      </p:sp>
      <p:pic>
        <p:nvPicPr>
          <p:cNvPr id="24578" name="Picture 2" descr="C:\Users\магазин\Downloads\Скриншот 09-10-2021 01_16_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100392" cy="4612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 smtClean="0"/>
              <a:t>Материалы</a:t>
            </a:r>
          </a:p>
          <a:p>
            <a:r>
              <a:rPr lang="en-US" dirty="0" smtClean="0"/>
              <a:t>https://html5book.ru/osnovy-css/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CSS (</a:t>
            </a:r>
            <a:r>
              <a:rPr lang="ru-RU" sz="2400" b="1" dirty="0" err="1"/>
              <a:t>Cascading</a:t>
            </a:r>
            <a:r>
              <a:rPr lang="ru-RU" sz="2400" b="1" dirty="0"/>
              <a:t> </a:t>
            </a:r>
            <a:r>
              <a:rPr lang="ru-RU" sz="2400" b="1" dirty="0" err="1"/>
              <a:t>Style</a:t>
            </a:r>
            <a:r>
              <a:rPr lang="ru-RU" sz="2400" b="1" dirty="0"/>
              <a:t> </a:t>
            </a:r>
            <a:r>
              <a:rPr lang="ru-RU" sz="2400" b="1" dirty="0" err="1"/>
              <a:t>Sheets</a:t>
            </a:r>
            <a:r>
              <a:rPr lang="ru-RU" sz="2400" b="1" dirty="0"/>
              <a:t>)</a:t>
            </a:r>
            <a:r>
              <a:rPr lang="ru-RU" sz="2400" dirty="0"/>
              <a:t> </a:t>
            </a:r>
            <a:r>
              <a:rPr lang="ru-RU" sz="1800" dirty="0"/>
              <a:t>— язык таблиц стилей, который позволяет прикреплять стиль (например, шрифты и цвет) к структурированным документам (например, документам HTML и приложениям XML).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газин\Downloads\css_osno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857" y="2355984"/>
            <a:ext cx="5714286" cy="2146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газин\Downloads\Скриншот 09-10-2021 00_44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647950"/>
            <a:ext cx="9010650" cy="15621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+mj-lt"/>
                <a:ea typeface="+mj-ea"/>
                <a:cs typeface="+mj-cs"/>
              </a:rPr>
              <a:t>Подключение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Внутренние стили</a:t>
            </a:r>
          </a:p>
        </p:txBody>
      </p:sp>
      <p:pic>
        <p:nvPicPr>
          <p:cNvPr id="3074" name="Picture 2" descr="C:\Users\магазин\Downloads\Скриншот 09-10-2021 00_46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6677025" cy="4410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Встроенные стили</a:t>
            </a:r>
          </a:p>
        </p:txBody>
      </p:sp>
      <p:pic>
        <p:nvPicPr>
          <p:cNvPr id="4098" name="Picture 2" descr="C:\Users\магазин\Downloads\Скриншот 09-10-2021 01_03_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766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Правило @</a:t>
            </a:r>
            <a:r>
              <a:rPr lang="en-US" b="1" dirty="0" smtClean="0"/>
              <a:t>import</a:t>
            </a:r>
            <a:endParaRPr lang="ru-RU" b="1" dirty="0" smtClean="0"/>
          </a:p>
          <a:p>
            <a:r>
              <a:rPr lang="ru-RU" dirty="0" smtClean="0"/>
              <a:t>позволяет </a:t>
            </a:r>
            <a:r>
              <a:rPr lang="ru-RU" dirty="0"/>
              <a:t>загружать внешние таблицы </a:t>
            </a:r>
            <a:r>
              <a:rPr lang="ru-RU" dirty="0" smtClean="0"/>
              <a:t>стилей и шрифты.</a:t>
            </a:r>
            <a:endParaRPr lang="en-US" b="1" dirty="0"/>
          </a:p>
        </p:txBody>
      </p:sp>
      <p:pic>
        <p:nvPicPr>
          <p:cNvPr id="5122" name="Picture 2" descr="C:\Users\магазин\Downloads\Скриншот 09-10-2021 01_06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6953250" cy="2457450"/>
          </a:xfrm>
          <a:prstGeom prst="rect">
            <a:avLst/>
          </a:prstGeom>
          <a:noFill/>
        </p:spPr>
      </p:pic>
      <p:pic>
        <p:nvPicPr>
          <p:cNvPr id="5123" name="Picture 3" descr="C:\Users\магазин\Downloads\Скриншот 09-10-2021 01_08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611410"/>
            <a:ext cx="7056784" cy="561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636912"/>
            <a:ext cx="8229600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Виды селекторов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/>
              <a:t>Универсальный </a:t>
            </a:r>
            <a:r>
              <a:rPr lang="ru-RU" b="1" dirty="0" smtClean="0"/>
              <a:t>селектор</a:t>
            </a:r>
            <a:endParaRPr lang="ru-RU" b="1" dirty="0"/>
          </a:p>
        </p:txBody>
      </p:sp>
      <p:pic>
        <p:nvPicPr>
          <p:cNvPr id="20482" name="Picture 2" descr="C:\Users\магазин\Downloads\Скриншот 09-10-2021 01_10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4211135" cy="871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Основы CSS</vt:lpstr>
      <vt:lpstr>CSS (Cascading Style Sheets) — язык таблиц стилей, который позволяет прикреплять стиль (например, шрифты и цвет) к структурированным документам (например, документам HTML и приложениям XML).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CSS</dc:title>
  <dc:creator>магазин</dc:creator>
  <cp:lastModifiedBy>магазин</cp:lastModifiedBy>
  <cp:revision>5</cp:revision>
  <dcterms:created xsi:type="dcterms:W3CDTF">2021-10-08T21:33:17Z</dcterms:created>
  <dcterms:modified xsi:type="dcterms:W3CDTF">2021-10-08T22:17:31Z</dcterms:modified>
</cp:coreProperties>
</file>