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A7F1-A4F5-4CF0-BFB9-F00EFBEE22ED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B951-08BB-4A60-9BDE-FA5D4EB3C7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tserrat" pitchFamily="50" charset="-52"/>
              </a:rPr>
              <a:t>Жизненный цикл </a:t>
            </a:r>
            <a:r>
              <a:rPr lang="en-US" b="1" dirty="0" smtClean="0">
                <a:latin typeface="Montserrat" pitchFamily="50" charset="-52"/>
              </a:rPr>
              <a:t/>
            </a:r>
            <a:br>
              <a:rPr lang="en-US" b="1" dirty="0" smtClean="0">
                <a:latin typeface="Montserrat" pitchFamily="50" charset="-52"/>
              </a:rPr>
            </a:br>
            <a:r>
              <a:rPr lang="en-US" b="1" dirty="0" smtClean="0">
                <a:latin typeface="Montserrat" pitchFamily="50" charset="-52"/>
              </a:rPr>
              <a:t>React</a:t>
            </a:r>
            <a:r>
              <a:rPr lang="ru-RU" b="1" dirty="0" smtClean="0">
                <a:latin typeface="Montserrat" pitchFamily="50" charset="-52"/>
              </a:rPr>
              <a:t>-компонентов</a:t>
            </a:r>
            <a:endParaRPr lang="ru-RU" b="1" dirty="0">
              <a:latin typeface="Montserrat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газин\Downloads\2022-12-04_16-04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322609" cy="4076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газин\Downloads\2022-12-04_16-04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46901" cy="411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магазин\Downloads\2022-12-04_14-48-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6572" cy="374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газин\Downloads\2022-12-04_14-40-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21683" cy="4793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газин\Downloads\2022-12-04_14-44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88959" cy="4035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764704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Montserrat" pitchFamily="50" charset="-52"/>
              </a:rPr>
              <a:t>componentDidMount</a:t>
            </a:r>
            <a:r>
              <a:rPr lang="en-US" b="1" dirty="0" smtClean="0">
                <a:latin typeface="Montserrat" pitchFamily="50" charset="-52"/>
              </a:rPr>
              <a:t> ()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магазин\Downloads\2022-12-04_14-47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96267"/>
            <a:ext cx="8784976" cy="42209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15816" y="764704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Montserrat" pitchFamily="50" charset="-52"/>
              </a:rPr>
              <a:t>getDerivedStateFromProps</a:t>
            </a:r>
            <a:r>
              <a:rPr lang="en-US" b="1" dirty="0" smtClean="0">
                <a:latin typeface="Montserrat" pitchFamily="50" charset="-52"/>
              </a:rPr>
              <a:t> ()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магазин\Downloads\2022-12-04_14-47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42209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07904" y="404664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Montserrat" pitchFamily="50" charset="-52"/>
              </a:rPr>
              <a:t>constructor ()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магазин\Downloads\2022-12-04_14-49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77864" cy="341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магазин\Downloads\2022-12-04_14-59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97750" cy="362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магазин\Downloads\2022-12-04_16-02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97750" cy="419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магазин\Downloads\2022-12-04_16-03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53572" cy="410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Жизненный цикл  React-компонентов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Жизненный цикл  React-компонентов</dc:title>
  <dc:creator>магазин</dc:creator>
  <cp:lastModifiedBy>магазин</cp:lastModifiedBy>
  <cp:revision>3</cp:revision>
  <dcterms:created xsi:type="dcterms:W3CDTF">2022-12-04T13:06:20Z</dcterms:created>
  <dcterms:modified xsi:type="dcterms:W3CDTF">2022-12-04T13:31:18Z</dcterms:modified>
</cp:coreProperties>
</file>