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BBA1-E122-425F-B5D7-FECBA70BA1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C2D4-1BB6-48BC-B9DD-0B28875674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Montserrat" pitchFamily="50" charset="-52"/>
              </a:rPr>
              <a:t>Что еще нужно знать</a:t>
            </a:r>
            <a:endParaRPr lang="ru-RU" b="1" dirty="0">
              <a:latin typeface="Montserrat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ontserrat" pitchFamily="50" charset="-52"/>
              </a:rPr>
              <a:t>при работе с </a:t>
            </a:r>
            <a:r>
              <a:rPr lang="en-US" dirty="0" smtClean="0">
                <a:latin typeface="Montserrat" pitchFamily="50" charset="-52"/>
              </a:rPr>
              <a:t>React Native</a:t>
            </a:r>
            <a:endParaRPr lang="ru-RU" dirty="0">
              <a:latin typeface="Montserrat" pitchFamily="50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газин\Downloads\Скриншот 15-11-2021 11_35_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4568"/>
            <a:ext cx="9144000" cy="5128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газин\Downloads\Скриншот 15-11-2021 11_36_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8233"/>
            <a:ext cx="9144000" cy="548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газин\Downloads\Скриншот 15-11-2021 11_37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239"/>
            <a:ext cx="9144000" cy="4363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газин\Downloads\Скриншот 15-11-2021 11_3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760"/>
            <a:ext cx="9144000" cy="414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Montserrat" pitchFamily="50" charset="-52"/>
              </a:rPr>
              <a:t>Стартеры</a:t>
            </a:r>
            <a:endParaRPr lang="ru-RU" b="1" dirty="0">
              <a:latin typeface="Montserrat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ontserrat" pitchFamily="50" charset="-52"/>
              </a:rPr>
              <a:t>React </a:t>
            </a:r>
            <a:r>
              <a:rPr lang="en-US" dirty="0">
                <a:latin typeface="Montserrat" pitchFamily="50" charset="-52"/>
              </a:rPr>
              <a:t>Native init </a:t>
            </a:r>
            <a:r>
              <a:rPr lang="en-US" dirty="0" err="1">
                <a:latin typeface="Montserrat" pitchFamily="50" charset="-52"/>
              </a:rPr>
              <a:t>vs</a:t>
            </a:r>
            <a:r>
              <a:rPr lang="en-US" dirty="0">
                <a:latin typeface="Montserrat" pitchFamily="50" charset="-52"/>
              </a:rPr>
              <a:t> Expo</a:t>
            </a:r>
          </a:p>
          <a:p>
            <a:endParaRPr lang="ru-RU" dirty="0">
              <a:latin typeface="Montserrat" pitchFamily="50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файлы\финансовый университет\React Native\2021-11-15_11-41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4143"/>
            <a:ext cx="9242688" cy="4254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Что еще нужно знать</vt:lpstr>
      <vt:lpstr>Слайд 2</vt:lpstr>
      <vt:lpstr>Слайд 3</vt:lpstr>
      <vt:lpstr>Слайд 4</vt:lpstr>
      <vt:lpstr>Слайд 5</vt:lpstr>
      <vt:lpstr>Стартеры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магазин</dc:creator>
  <cp:lastModifiedBy>магазин</cp:lastModifiedBy>
  <cp:revision>8</cp:revision>
  <dcterms:created xsi:type="dcterms:W3CDTF">2021-11-15T08:34:04Z</dcterms:created>
  <dcterms:modified xsi:type="dcterms:W3CDTF">2021-11-15T10:19:30Z</dcterms:modified>
</cp:coreProperties>
</file>