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8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7352-318C-40BB-ADA4-F764D4A03816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0C2C-45B6-43CA-836D-6FC016EA1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7352-318C-40BB-ADA4-F764D4A03816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0C2C-45B6-43CA-836D-6FC016EA1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7352-318C-40BB-ADA4-F764D4A03816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0C2C-45B6-43CA-836D-6FC016EA1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7352-318C-40BB-ADA4-F764D4A03816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0C2C-45B6-43CA-836D-6FC016EA1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7352-318C-40BB-ADA4-F764D4A03816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0C2C-45B6-43CA-836D-6FC016EA1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7352-318C-40BB-ADA4-F764D4A03816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0C2C-45B6-43CA-836D-6FC016EA1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7352-318C-40BB-ADA4-F764D4A03816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0C2C-45B6-43CA-836D-6FC016EA1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7352-318C-40BB-ADA4-F764D4A03816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0C2C-45B6-43CA-836D-6FC016EA1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7352-318C-40BB-ADA4-F764D4A03816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0C2C-45B6-43CA-836D-6FC016EA1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7352-318C-40BB-ADA4-F764D4A03816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0C2C-45B6-43CA-836D-6FC016EA1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7352-318C-40BB-ADA4-F764D4A03816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0C2C-45B6-43CA-836D-6FC016EA1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7352-318C-40BB-ADA4-F764D4A03816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10C2C-45B6-43CA-836D-6FC016EA14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Montserrat" pitchFamily="50" charset="-52"/>
              </a:rPr>
              <a:t>Умные и глупые компоненты </a:t>
            </a:r>
            <a:r>
              <a:rPr lang="ru-RU" b="1" dirty="0" err="1">
                <a:latin typeface="Montserrat" pitchFamily="50" charset="-52"/>
              </a:rPr>
              <a:t>React</a:t>
            </a:r>
            <a:endParaRPr lang="ru-RU" b="1" dirty="0">
              <a:latin typeface="Montserrat" pitchFamily="50" charset="-5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газин\Downloads\2022-11-20_13-51-3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8163223" cy="3998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газин\Downloads\2022-11-20_13-27-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301013" cy="3497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tserrat" pitchFamily="50" charset="-52"/>
              </a:rPr>
              <a:t>Глупые компоненты</a:t>
            </a:r>
            <a:endParaRPr lang="ru-RU" dirty="0">
              <a:latin typeface="Montserrat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Montserrat" pitchFamily="50" charset="-52"/>
              </a:rPr>
              <a:t>не зависят от остальной части приложения, например </a:t>
            </a:r>
            <a:r>
              <a:rPr lang="ru-RU" sz="2000" dirty="0" err="1">
                <a:latin typeface="Montserrat" pitchFamily="50" charset="-52"/>
              </a:rPr>
              <a:t>Flux</a:t>
            </a:r>
            <a:r>
              <a:rPr lang="ru-RU" sz="2000" dirty="0">
                <a:latin typeface="Montserrat" pitchFamily="50" charset="-52"/>
              </a:rPr>
              <a:t> </a:t>
            </a:r>
            <a:r>
              <a:rPr lang="ru-RU" sz="2000" dirty="0" err="1">
                <a:latin typeface="Montserrat" pitchFamily="50" charset="-52"/>
              </a:rPr>
              <a:t>actions</a:t>
            </a:r>
            <a:r>
              <a:rPr lang="ru-RU" sz="2000" dirty="0">
                <a:latin typeface="Montserrat" pitchFamily="50" charset="-52"/>
              </a:rPr>
              <a:t> или </a:t>
            </a:r>
            <a:r>
              <a:rPr lang="ru-RU" sz="2000" dirty="0" err="1">
                <a:latin typeface="Montserrat" pitchFamily="50" charset="-52"/>
              </a:rPr>
              <a:t>stores</a:t>
            </a:r>
            <a:endParaRPr lang="ru-RU" sz="2000" dirty="0">
              <a:latin typeface="Montserrat" pitchFamily="50" charset="-52"/>
            </a:endParaRPr>
          </a:p>
          <a:p>
            <a:r>
              <a:rPr lang="ru-RU" sz="2000" dirty="0">
                <a:latin typeface="Montserrat" pitchFamily="50" charset="-52"/>
              </a:rPr>
              <a:t>часто содержатся в </a:t>
            </a:r>
            <a:r>
              <a:rPr lang="ru-RU" sz="2000" dirty="0" err="1">
                <a:latin typeface="Montserrat" pitchFamily="50" charset="-52"/>
              </a:rPr>
              <a:t>this.props.children</a:t>
            </a:r>
            <a:endParaRPr lang="ru-RU" sz="2000" dirty="0">
              <a:latin typeface="Montserrat" pitchFamily="50" charset="-52"/>
            </a:endParaRPr>
          </a:p>
          <a:p>
            <a:r>
              <a:rPr lang="ru-RU" sz="2000" dirty="0">
                <a:latin typeface="Montserrat" pitchFamily="50" charset="-52"/>
              </a:rPr>
              <a:t>получают данные и </a:t>
            </a:r>
            <a:r>
              <a:rPr lang="ru-RU" sz="2000" dirty="0" err="1">
                <a:latin typeface="Montserrat" pitchFamily="50" charset="-52"/>
              </a:rPr>
              <a:t>колбэки</a:t>
            </a:r>
            <a:r>
              <a:rPr lang="ru-RU" sz="2000" dirty="0">
                <a:latin typeface="Montserrat" pitchFamily="50" charset="-52"/>
              </a:rPr>
              <a:t> исключительно через </a:t>
            </a:r>
            <a:r>
              <a:rPr lang="ru-RU" sz="2000" dirty="0" err="1">
                <a:latin typeface="Montserrat" pitchFamily="50" charset="-52"/>
              </a:rPr>
              <a:t>props</a:t>
            </a:r>
            <a:endParaRPr lang="ru-RU" sz="2000" dirty="0">
              <a:latin typeface="Montserrat" pitchFamily="50" charset="-52"/>
            </a:endParaRPr>
          </a:p>
          <a:p>
            <a:r>
              <a:rPr lang="ru-RU" sz="2000" dirty="0">
                <a:latin typeface="Montserrat" pitchFamily="50" charset="-52"/>
              </a:rPr>
              <a:t>имеют свой </a:t>
            </a:r>
            <a:r>
              <a:rPr lang="ru-RU" sz="2000" dirty="0" err="1">
                <a:latin typeface="Montserrat" pitchFamily="50" charset="-52"/>
              </a:rPr>
              <a:t>css</a:t>
            </a:r>
            <a:r>
              <a:rPr lang="ru-RU" sz="2000" dirty="0">
                <a:latin typeface="Montserrat" pitchFamily="50" charset="-52"/>
              </a:rPr>
              <a:t> файл</a:t>
            </a:r>
          </a:p>
          <a:p>
            <a:r>
              <a:rPr lang="ru-RU" sz="2000" dirty="0">
                <a:latin typeface="Montserrat" pitchFamily="50" charset="-52"/>
              </a:rPr>
              <a:t>изредка имеют свой </a:t>
            </a:r>
            <a:r>
              <a:rPr lang="ru-RU" sz="2000" dirty="0" err="1">
                <a:latin typeface="Montserrat" pitchFamily="50" charset="-52"/>
              </a:rPr>
              <a:t>state</a:t>
            </a:r>
            <a:endParaRPr lang="ru-RU" sz="2000" dirty="0">
              <a:latin typeface="Montserrat" pitchFamily="50" charset="-52"/>
            </a:endParaRPr>
          </a:p>
          <a:p>
            <a:r>
              <a:rPr lang="ru-RU" sz="2000" dirty="0">
                <a:latin typeface="Montserrat" pitchFamily="50" charset="-52"/>
              </a:rPr>
              <a:t>могут использовать другие глупые компоненты</a:t>
            </a:r>
          </a:p>
          <a:p>
            <a:r>
              <a:rPr lang="ru-RU" sz="2000" dirty="0">
                <a:latin typeface="Montserrat" pitchFamily="50" charset="-52"/>
              </a:rPr>
              <a:t>примеры: </a:t>
            </a:r>
            <a:r>
              <a:rPr lang="ru-RU" sz="2000" dirty="0" err="1">
                <a:latin typeface="Montserrat" pitchFamily="50" charset="-52"/>
              </a:rPr>
              <a:t>Page</a:t>
            </a:r>
            <a:r>
              <a:rPr lang="ru-RU" sz="2000" dirty="0">
                <a:latin typeface="Montserrat" pitchFamily="50" charset="-52"/>
              </a:rPr>
              <a:t>, </a:t>
            </a:r>
            <a:r>
              <a:rPr lang="ru-RU" sz="2000" dirty="0" err="1">
                <a:latin typeface="Montserrat" pitchFamily="50" charset="-52"/>
              </a:rPr>
              <a:t>Sidebar</a:t>
            </a:r>
            <a:r>
              <a:rPr lang="ru-RU" sz="2000" dirty="0">
                <a:latin typeface="Montserrat" pitchFamily="50" charset="-52"/>
              </a:rPr>
              <a:t>, </a:t>
            </a:r>
            <a:r>
              <a:rPr lang="ru-RU" sz="2000" dirty="0" err="1">
                <a:latin typeface="Montserrat" pitchFamily="50" charset="-52"/>
              </a:rPr>
              <a:t>Story</a:t>
            </a:r>
            <a:r>
              <a:rPr lang="ru-RU" sz="2000" dirty="0">
                <a:latin typeface="Montserrat" pitchFamily="50" charset="-52"/>
              </a:rPr>
              <a:t>, </a:t>
            </a:r>
            <a:r>
              <a:rPr lang="ru-RU" sz="2000" dirty="0" err="1">
                <a:latin typeface="Montserrat" pitchFamily="50" charset="-52"/>
              </a:rPr>
              <a:t>UserInfo</a:t>
            </a:r>
            <a:r>
              <a:rPr lang="ru-RU" sz="2000" dirty="0">
                <a:latin typeface="Montserrat" pitchFamily="50" charset="-52"/>
              </a:rPr>
              <a:t>, </a:t>
            </a:r>
            <a:r>
              <a:rPr lang="ru-RU" sz="2000" dirty="0" err="1" smtClean="0">
                <a:latin typeface="Montserrat" pitchFamily="50" charset="-52"/>
              </a:rPr>
              <a:t>List</a:t>
            </a:r>
            <a:endParaRPr lang="ru-RU" sz="2000" dirty="0">
              <a:latin typeface="Montserrat" pitchFamily="50" charset="-5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Montserrat" pitchFamily="50" charset="-52"/>
              </a:rPr>
              <a:t>У</a:t>
            </a:r>
            <a:r>
              <a:rPr lang="ru-RU" dirty="0" smtClean="0">
                <a:latin typeface="Montserrat" pitchFamily="50" charset="-52"/>
              </a:rPr>
              <a:t>мные </a:t>
            </a:r>
            <a:r>
              <a:rPr lang="ru-RU" dirty="0">
                <a:latin typeface="Montserrat" pitchFamily="50" charset="-52"/>
              </a:rPr>
              <a:t>компоненты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Montserrat" pitchFamily="50" charset="-52"/>
              </a:rPr>
              <a:t>оборачивает </a:t>
            </a:r>
            <a:r>
              <a:rPr lang="ru-RU" sz="2000" dirty="0">
                <a:latin typeface="Montserrat" pitchFamily="50" charset="-52"/>
              </a:rPr>
              <a:t>один или несколько глупых или умных компонентов</a:t>
            </a:r>
          </a:p>
          <a:p>
            <a:r>
              <a:rPr lang="ru-RU" sz="2000" dirty="0">
                <a:latin typeface="Montserrat" pitchFamily="50" charset="-52"/>
              </a:rPr>
              <a:t>хранит состояние </a:t>
            </a:r>
            <a:r>
              <a:rPr lang="ru-RU" sz="2000" dirty="0" err="1">
                <a:latin typeface="Montserrat" pitchFamily="50" charset="-52"/>
              </a:rPr>
              <a:t>стора</a:t>
            </a:r>
            <a:r>
              <a:rPr lang="ru-RU" sz="2000" dirty="0">
                <a:latin typeface="Montserrat" pitchFamily="50" charset="-52"/>
              </a:rPr>
              <a:t> и пробрасывает его как объекты в глупые компоненты</a:t>
            </a:r>
          </a:p>
          <a:p>
            <a:r>
              <a:rPr lang="ru-RU" sz="2000" dirty="0">
                <a:latin typeface="Montserrat" pitchFamily="50" charset="-52"/>
              </a:rPr>
              <a:t>вызывает </a:t>
            </a:r>
            <a:r>
              <a:rPr lang="ru-RU" sz="2000" dirty="0" err="1">
                <a:latin typeface="Montserrat" pitchFamily="50" charset="-52"/>
              </a:rPr>
              <a:t>Flux</a:t>
            </a:r>
            <a:r>
              <a:rPr lang="ru-RU" sz="2000" dirty="0">
                <a:latin typeface="Montserrat" pitchFamily="50" charset="-52"/>
              </a:rPr>
              <a:t> </a:t>
            </a:r>
            <a:r>
              <a:rPr lang="ru-RU" sz="2000" dirty="0" err="1">
                <a:latin typeface="Montserrat" pitchFamily="50" charset="-52"/>
              </a:rPr>
              <a:t>actions</a:t>
            </a:r>
            <a:r>
              <a:rPr lang="ru-RU" sz="2000" dirty="0">
                <a:latin typeface="Montserrat" pitchFamily="50" charset="-52"/>
              </a:rPr>
              <a:t> и обеспечивает ими глупые компоненты в виде </a:t>
            </a:r>
            <a:r>
              <a:rPr lang="ru-RU" sz="2000" dirty="0" err="1">
                <a:latin typeface="Montserrat" pitchFamily="50" charset="-52"/>
              </a:rPr>
              <a:t>колбэков</a:t>
            </a:r>
            <a:endParaRPr lang="ru-RU" sz="2000" dirty="0">
              <a:latin typeface="Montserrat" pitchFamily="50" charset="-52"/>
            </a:endParaRPr>
          </a:p>
          <a:p>
            <a:r>
              <a:rPr lang="ru-RU" sz="2000" dirty="0">
                <a:latin typeface="Montserrat" pitchFamily="50" charset="-52"/>
              </a:rPr>
              <a:t>никогда не имеют собственных стилей</a:t>
            </a:r>
          </a:p>
          <a:p>
            <a:r>
              <a:rPr lang="ru-RU" sz="2000" dirty="0">
                <a:latin typeface="Montserrat" pitchFamily="50" charset="-52"/>
              </a:rPr>
              <a:t>редко сами выдают DOM, используйте глупые компоненты для макета</a:t>
            </a:r>
          </a:p>
          <a:p>
            <a:r>
              <a:rPr lang="ru-RU" sz="2000" dirty="0">
                <a:latin typeface="Montserrat" pitchFamily="50" charset="-52"/>
              </a:rPr>
              <a:t>примеры: </a:t>
            </a:r>
            <a:r>
              <a:rPr lang="ru-RU" sz="2000" dirty="0" err="1">
                <a:latin typeface="Montserrat" pitchFamily="50" charset="-52"/>
              </a:rPr>
              <a:t>UserPage</a:t>
            </a:r>
            <a:r>
              <a:rPr lang="ru-RU" sz="2000" dirty="0">
                <a:latin typeface="Montserrat" pitchFamily="50" charset="-52"/>
              </a:rPr>
              <a:t>, </a:t>
            </a:r>
            <a:r>
              <a:rPr lang="ru-RU" sz="2000" dirty="0" err="1">
                <a:latin typeface="Montserrat" pitchFamily="50" charset="-52"/>
              </a:rPr>
              <a:t>FollowersSidebar</a:t>
            </a:r>
            <a:r>
              <a:rPr lang="ru-RU" sz="2000" dirty="0">
                <a:latin typeface="Montserrat" pitchFamily="50" charset="-52"/>
              </a:rPr>
              <a:t>, </a:t>
            </a:r>
            <a:r>
              <a:rPr lang="ru-RU" sz="2000" dirty="0" err="1">
                <a:latin typeface="Montserrat" pitchFamily="50" charset="-52"/>
              </a:rPr>
              <a:t>StoryContainer</a:t>
            </a:r>
            <a:r>
              <a:rPr lang="ru-RU" sz="2000" dirty="0">
                <a:latin typeface="Montserrat" pitchFamily="50" charset="-52"/>
              </a:rPr>
              <a:t>, </a:t>
            </a:r>
            <a:r>
              <a:rPr lang="ru-RU" sz="2000" dirty="0" err="1">
                <a:latin typeface="Montserrat" pitchFamily="50" charset="-52"/>
              </a:rPr>
              <a:t>FollowedUserList</a:t>
            </a:r>
            <a:endParaRPr lang="ru-RU" sz="2000" dirty="0">
              <a:latin typeface="Montserrat" pitchFamily="50" charset="-5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Montserrat" pitchFamily="50" charset="-52"/>
              </a:rPr>
              <a:t>Профит </a:t>
            </a:r>
            <a:r>
              <a:rPr lang="ru-RU" dirty="0">
                <a:latin typeface="Montserrat" pitchFamily="50" charset="-52"/>
              </a:rPr>
              <a:t>от </a:t>
            </a:r>
            <a:r>
              <a:rPr lang="ru-RU" dirty="0" smtClean="0">
                <a:latin typeface="Montserrat" pitchFamily="50" charset="-52"/>
              </a:rPr>
              <a:t>разделения</a:t>
            </a:r>
            <a:endParaRPr lang="ru-RU" dirty="0">
              <a:latin typeface="Montserrat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latin typeface="Montserrat" pitchFamily="50" charset="-52"/>
              </a:rPr>
              <a:t>Лучшее </a:t>
            </a:r>
            <a:r>
              <a:rPr lang="ru-RU" sz="1400" dirty="0">
                <a:latin typeface="Montserrat" pitchFamily="50" charset="-52"/>
              </a:rPr>
              <a:t>разделение ответственности. </a:t>
            </a:r>
            <a:r>
              <a:rPr lang="ru-RU" sz="1400" dirty="0">
                <a:latin typeface="Montserrat" pitchFamily="50" charset="-52"/>
              </a:rPr>
              <a:t>Вы понимаете Ваше приложение и Ваш UI лучше, если пишете компоненты таким способом.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Montserrat" pitchFamily="50" charset="-52"/>
              </a:rPr>
              <a:t>Лучшая </a:t>
            </a:r>
            <a:r>
              <a:rPr lang="ru-RU" sz="1400" dirty="0" err="1">
                <a:latin typeface="Montserrat" pitchFamily="50" charset="-52"/>
              </a:rPr>
              <a:t>реюзабельность</a:t>
            </a:r>
            <a:r>
              <a:rPr lang="ru-RU" sz="1400" dirty="0">
                <a:latin typeface="Montserrat" pitchFamily="50" charset="-52"/>
              </a:rPr>
              <a:t>. Вы можете использовать один и тот же глупый компонент с абсолютно разными источниками состояния.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Montserrat" pitchFamily="50" charset="-52"/>
              </a:rPr>
              <a:t>Глупые компоненты — это фактически «палитра» Вашего приложения, Вы можете поместить их все на одну страницу и дать дизайнеру их настроить, </a:t>
            </a:r>
            <a:r>
              <a:rPr lang="ru-RU" sz="1400" dirty="0" smtClean="0">
                <a:latin typeface="Montserrat" pitchFamily="50" charset="-52"/>
              </a:rPr>
              <a:t>не </a:t>
            </a:r>
            <a:r>
              <a:rPr lang="ru-RU" sz="1400" dirty="0">
                <a:latin typeface="Montserrat" pitchFamily="50" charset="-52"/>
              </a:rPr>
              <a:t>залезая в логику приложения. </a:t>
            </a:r>
            <a:r>
              <a:rPr lang="ru-RU" sz="1400" dirty="0">
                <a:latin typeface="Montserrat" pitchFamily="50" charset="-52"/>
              </a:rPr>
              <a:t>Вы можете запустить регрессивное тестирование на такой странице.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Montserrat" pitchFamily="50" charset="-52"/>
              </a:rPr>
              <a:t>Это заставляет Вас извлекать «компоненты макеты», такие как </a:t>
            </a:r>
            <a:r>
              <a:rPr lang="ru-RU" sz="1400" dirty="0" err="1">
                <a:latin typeface="Montserrat" pitchFamily="50" charset="-52"/>
              </a:rPr>
              <a:t>Sidebar</a:t>
            </a:r>
            <a:r>
              <a:rPr lang="ru-RU" sz="1400" dirty="0">
                <a:latin typeface="Montserrat" pitchFamily="50" charset="-52"/>
              </a:rPr>
              <a:t>, </a:t>
            </a:r>
            <a:r>
              <a:rPr lang="ru-RU" sz="1400" dirty="0" err="1">
                <a:latin typeface="Montserrat" pitchFamily="50" charset="-52"/>
              </a:rPr>
              <a:t>Page</a:t>
            </a:r>
            <a:r>
              <a:rPr lang="ru-RU" sz="1400" dirty="0">
                <a:latin typeface="Montserrat" pitchFamily="50" charset="-52"/>
              </a:rPr>
              <a:t>, </a:t>
            </a:r>
            <a:r>
              <a:rPr lang="ru-RU" sz="1400" dirty="0" err="1">
                <a:latin typeface="Montserrat" pitchFamily="50" charset="-52"/>
              </a:rPr>
              <a:t>ContextMenu</a:t>
            </a:r>
            <a:r>
              <a:rPr lang="ru-RU" sz="1400" dirty="0">
                <a:latin typeface="Montserrat" pitchFamily="50" charset="-52"/>
              </a:rPr>
              <a:t> и использовать </a:t>
            </a:r>
            <a:r>
              <a:rPr lang="ru-RU" sz="1400" dirty="0" err="1">
                <a:latin typeface="Montserrat" pitchFamily="50" charset="-52"/>
              </a:rPr>
              <a:t>this.props.children</a:t>
            </a:r>
            <a:r>
              <a:rPr lang="ru-RU" sz="1400" dirty="0">
                <a:latin typeface="Montserrat" pitchFamily="50" charset="-52"/>
              </a:rPr>
              <a:t> вместо дублирования одной и той же верстки в различных умных компонентах.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220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Умные и глупые компоненты React</vt:lpstr>
      <vt:lpstr>Слайд 2</vt:lpstr>
      <vt:lpstr>Слайд 3</vt:lpstr>
      <vt:lpstr>Глупые компоненты</vt:lpstr>
      <vt:lpstr>Умные компоненты</vt:lpstr>
      <vt:lpstr>Профит от разделения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Умные и глупые компоненты React</dc:title>
  <dc:creator>магазин</dc:creator>
  <cp:lastModifiedBy>магазин</cp:lastModifiedBy>
  <cp:revision>10</cp:revision>
  <dcterms:created xsi:type="dcterms:W3CDTF">2022-11-20T09:29:44Z</dcterms:created>
  <dcterms:modified xsi:type="dcterms:W3CDTF">2022-11-20T10:53:33Z</dcterms:modified>
</cp:coreProperties>
</file>