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3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D0AA-8B85-4468-8241-FF010661653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3FE5-0FEF-4C20-AE67-583C034E4B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Shape 1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Shape 1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hape 1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Shape 1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Shape 1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Shape 1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Shape 1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Shape 1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Shape 1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Shape 1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Shape 1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Shape 1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Shape 1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hape 1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Shape 1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60590-A5B9-46B4-B9C0-AFA027A14DB7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0ED2-60F2-4120-AA29-42C36BFBAD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15666"/>
            <a:ext cx="7772400" cy="1102519"/>
          </a:xfrm>
        </p:spPr>
        <p:txBody>
          <a:bodyPr/>
          <a:lstStyle/>
          <a:p>
            <a:r>
              <a:rPr lang="ru-RU" b="1" dirty="0"/>
              <a:t>Основные </a:t>
            </a:r>
            <a:r>
              <a:rPr lang="ru-RU" b="1" dirty="0" smtClean="0"/>
              <a:t>компоненты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Switch</a:t>
            </a:r>
          </a:p>
        </p:txBody>
      </p:sp>
      <p:pic>
        <p:nvPicPr>
          <p:cNvPr id="9218" name="Picture 2" descr="C:\Users\магазин\Downloads\Скриншот 03-10-2021 18_19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15566"/>
            <a:ext cx="7608306" cy="378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F</a:t>
            </a:r>
            <a:r>
              <a:rPr lang="en-US" sz="2400" b="1" dirty="0" err="1" smtClean="0"/>
              <a:t>latlist</a:t>
            </a:r>
            <a:endParaRPr lang="en-US" sz="2400" b="1" dirty="0"/>
          </a:p>
        </p:txBody>
      </p:sp>
      <p:pic>
        <p:nvPicPr>
          <p:cNvPr id="10242" name="Picture 2" descr="C:\Users\магазин\Downloads\Скриншот 03-10-2021 18_21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15566"/>
            <a:ext cx="7358086" cy="3803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F</a:t>
            </a:r>
            <a:r>
              <a:rPr lang="en-US" sz="2400" b="1" dirty="0" err="1" smtClean="0"/>
              <a:t>latlist</a:t>
            </a:r>
            <a:endParaRPr lang="en-US" sz="2400" b="1" dirty="0"/>
          </a:p>
        </p:txBody>
      </p:sp>
      <p:pic>
        <p:nvPicPr>
          <p:cNvPr id="11266" name="Picture 2" descr="C:\Users\магазин\Downloads\Скриншот 03-10-2021 18_23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43558"/>
            <a:ext cx="769679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Shape 1330"/>
          <p:cNvSpPr txBox="1">
            <a:spLocks noGrp="1"/>
          </p:cNvSpPr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rgbClr val="4C5D6E"/>
                </a:solidFill>
              </a:rPr>
              <a:t>Разработка Launch screen</a:t>
            </a:r>
          </a:p>
        </p:txBody>
      </p:sp>
      <p:sp>
        <p:nvSpPr>
          <p:cNvPr id="1331" name="Shape 1331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2" name="Shape 1332"/>
          <p:cNvSpPr/>
          <p:nvPr/>
        </p:nvSpPr>
        <p:spPr>
          <a:xfrm>
            <a:off x="-799801" y="2286009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3" name="Shape 1333"/>
          <p:cNvSpPr/>
          <p:nvPr/>
        </p:nvSpPr>
        <p:spPr>
          <a:xfrm>
            <a:off x="-799801" y="2857509"/>
            <a:ext cx="571200" cy="5714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4" name="Shape 133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5" name="Shape 1335"/>
          <p:cNvSpPr/>
          <p:nvPr/>
        </p:nvSpPr>
        <p:spPr>
          <a:xfrm>
            <a:off x="-799801" y="4000508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6" name="Shape 1336"/>
          <p:cNvSpPr/>
          <p:nvPr/>
        </p:nvSpPr>
        <p:spPr>
          <a:xfrm>
            <a:off x="-799801" y="457200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337" name="Shape 1337"/>
          <p:cNvSpPr/>
          <p:nvPr/>
        </p:nvSpPr>
        <p:spPr>
          <a:xfrm>
            <a:off x="-799801" y="11430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-799801" y="5715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9" name="Shape 133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0" name="Shape 1340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1" name="Shape 1341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2" name="Shape 1342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3" name="Shape 1343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4" name="Shape 1344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5" name="Shape 1345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6" name="Shape 1346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7" name="Shape 1347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8" name="Shape 1348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1" name="Shape 1351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2" name="Shape 1352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3" name="Shape 1353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4" name="Shape 1354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6" name="Shape 1356"/>
          <p:cNvSpPr txBox="1">
            <a:spLocks noGrp="1"/>
          </p:cNvSpPr>
          <p:nvPr>
            <p:ph type="ctrTitle"/>
          </p:nvPr>
        </p:nvSpPr>
        <p:spPr>
          <a:xfrm>
            <a:off x="1142375" y="1714450"/>
            <a:ext cx="6612000" cy="25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Экрана запуска может отображать логотип или другие элементы, которые улучшают узнаваемость бренда.</a:t>
            </a:r>
          </a:p>
        </p:txBody>
      </p:sp>
      <p:sp>
        <p:nvSpPr>
          <p:cNvPr id="1359" name="Shape 135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Shape 1364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5" name="Shape 1365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6" name="Shape 1366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9" name="Shape 1369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0" name="Shape 1370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1" name="Shape 1371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2" name="Shape 1372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6" name="Shape 1376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7" name="Shape 1377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8" name="Shape 1378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9" name="Shape 1379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0" name="Shape 1380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1" name="Shape 1381"/>
          <p:cNvSpPr/>
          <p:nvPr/>
        </p:nvSpPr>
        <p:spPr>
          <a:xfrm>
            <a:off x="9368848" y="2285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2" name="Shape 1382"/>
          <p:cNvSpPr/>
          <p:nvPr/>
        </p:nvSpPr>
        <p:spPr>
          <a:xfrm>
            <a:off x="9368848" y="2857459"/>
            <a:ext cx="571200" cy="571499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9368848" y="4000458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5" name="Shape 1385"/>
          <p:cNvSpPr/>
          <p:nvPr/>
        </p:nvSpPr>
        <p:spPr>
          <a:xfrm>
            <a:off x="9368848" y="457195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386" name="Shape 1386"/>
          <p:cNvSpPr/>
          <p:nvPr/>
        </p:nvSpPr>
        <p:spPr>
          <a:xfrm>
            <a:off x="9368848" y="11429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7" name="Shape 1387"/>
          <p:cNvSpPr/>
          <p:nvPr/>
        </p:nvSpPr>
        <p:spPr>
          <a:xfrm>
            <a:off x="9368848" y="571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8" name="Shape 138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2" name="Shape 1392" descr="10-19.37.09.png"/>
          <p:cNvPicPr preferRelativeResize="0"/>
          <p:nvPr/>
        </p:nvPicPr>
        <p:blipFill rotWithShape="1">
          <a:blip r:embed="rId3" cstate="print">
            <a:alphaModFix/>
          </a:blip>
          <a:srcRect t="49" b="49"/>
          <a:stretch/>
        </p:blipFill>
        <p:spPr>
          <a:xfrm>
            <a:off x="1556550" y="495250"/>
            <a:ext cx="57054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Shape 1397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8" name="Shape 1398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9" name="Shape 1399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0" name="Shape 1400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1" name="Shape 1401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2" name="Shape 1402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3" name="Shape 1403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4" name="Shape 1404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5" name="Shape 1405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6" name="Shape 1406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7" name="Shape 1407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8" name="Shape 1408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9" name="Shape 1409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0" name="Shape 1410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1" name="Shape 1411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3" name="Shape 1413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4" name="Shape 1414"/>
          <p:cNvSpPr/>
          <p:nvPr/>
        </p:nvSpPr>
        <p:spPr>
          <a:xfrm>
            <a:off x="9368848" y="2285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5" name="Shape 1415"/>
          <p:cNvSpPr/>
          <p:nvPr/>
        </p:nvSpPr>
        <p:spPr>
          <a:xfrm>
            <a:off x="9368848" y="2857459"/>
            <a:ext cx="571200" cy="571499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7" name="Shape 1417"/>
          <p:cNvSpPr/>
          <p:nvPr/>
        </p:nvSpPr>
        <p:spPr>
          <a:xfrm>
            <a:off x="9368848" y="4000458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9368848" y="457195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419" name="Shape 1419"/>
          <p:cNvSpPr/>
          <p:nvPr/>
        </p:nvSpPr>
        <p:spPr>
          <a:xfrm>
            <a:off x="9368848" y="11429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0" name="Shape 1420"/>
          <p:cNvSpPr/>
          <p:nvPr/>
        </p:nvSpPr>
        <p:spPr>
          <a:xfrm>
            <a:off x="9368848" y="571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1" name="Shape 1421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5" name="Shape 1425" descr="18.png"/>
          <p:cNvPicPr preferRelativeResize="0"/>
          <p:nvPr/>
        </p:nvPicPr>
        <p:blipFill rotWithShape="1">
          <a:blip r:embed="rId3" cstate="print">
            <a:alphaModFix/>
          </a:blip>
          <a:srcRect t="49" b="49"/>
          <a:stretch/>
        </p:blipFill>
        <p:spPr>
          <a:xfrm>
            <a:off x="1556550" y="495250"/>
            <a:ext cx="57054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rgbClr val="4C5D6E"/>
                </a:solidFill>
              </a:rPr>
              <a:t>Разработка Welcome screen</a:t>
            </a:r>
          </a:p>
        </p:txBody>
      </p:sp>
      <p:sp>
        <p:nvSpPr>
          <p:cNvPr id="1431" name="Shape 1431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2" name="Shape 1432"/>
          <p:cNvSpPr/>
          <p:nvPr/>
        </p:nvSpPr>
        <p:spPr>
          <a:xfrm>
            <a:off x="-799801" y="2286009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3" name="Shape 1433"/>
          <p:cNvSpPr/>
          <p:nvPr/>
        </p:nvSpPr>
        <p:spPr>
          <a:xfrm>
            <a:off x="-799801" y="2857509"/>
            <a:ext cx="571200" cy="5714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5" name="Shape 1435"/>
          <p:cNvSpPr/>
          <p:nvPr/>
        </p:nvSpPr>
        <p:spPr>
          <a:xfrm>
            <a:off x="-799801" y="4000508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6" name="Shape 1436"/>
          <p:cNvSpPr/>
          <p:nvPr/>
        </p:nvSpPr>
        <p:spPr>
          <a:xfrm>
            <a:off x="-799801" y="457200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437" name="Shape 1437"/>
          <p:cNvSpPr/>
          <p:nvPr/>
        </p:nvSpPr>
        <p:spPr>
          <a:xfrm>
            <a:off x="-799801" y="11430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8" name="Shape 1438"/>
          <p:cNvSpPr/>
          <p:nvPr/>
        </p:nvSpPr>
        <p:spPr>
          <a:xfrm>
            <a:off x="-799801" y="5715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9" name="Shape 143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0" name="Shape 1440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2" name="Shape 1442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3" name="Shape 1443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4" name="Shape 1444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5" name="Shape 1445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6" name="Shape 1446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7" name="Shape 1447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8" name="Shape 1448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0" name="Shape 1450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1" name="Shape 1451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2" name="Shape 1452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3" name="Shape 1453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6" name="Shape 1456"/>
          <p:cNvSpPr txBox="1">
            <a:spLocks noGrp="1"/>
          </p:cNvSpPr>
          <p:nvPr>
            <p:ph type="ctrTitle"/>
          </p:nvPr>
        </p:nvSpPr>
        <p:spPr>
          <a:xfrm>
            <a:off x="1142375" y="1714450"/>
            <a:ext cx="6612000" cy="25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Главная цель экрана приветствия – дать пользователю только самую необходимую информацию о приложении. 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ct val="100000"/>
              <a:buChar char="●"/>
            </a:pPr>
            <a:r>
              <a:rPr lang="ru" sz="1600">
                <a:solidFill>
                  <a:srgbClr val="2C2D30"/>
                </a:solidFill>
              </a:rPr>
              <a:t>Приложению необходимо, чтобы пользователь ввел свои данные;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ct val="100000"/>
              <a:buChar char="●"/>
            </a:pPr>
            <a:r>
              <a:rPr lang="ru" sz="1600">
                <a:solidFill>
                  <a:srgbClr val="2C2D30"/>
                </a:solidFill>
              </a:rPr>
              <a:t>Приложение является сложным и многофункциональным и необходимо рассказать об основных его функциях;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ct val="100000"/>
              <a:buChar char="●"/>
            </a:pPr>
            <a:r>
              <a:rPr lang="ru" sz="1600">
                <a:solidFill>
                  <a:srgbClr val="2C2D30"/>
                </a:solidFill>
              </a:rPr>
              <a:t>Приложение недавно было обновлено с добавлением нескольких новых функций.</a:t>
            </a:r>
          </a:p>
        </p:txBody>
      </p:sp>
      <p:sp>
        <p:nvSpPr>
          <p:cNvPr id="1459" name="Shape 145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Shape 1464"/>
          <p:cNvSpPr txBox="1">
            <a:spLocks noGrp="1"/>
          </p:cNvSpPr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rgbClr val="4C5D6E"/>
                </a:solidFill>
              </a:rPr>
              <a:t>Правила разработки 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rgbClr val="4C5D6E"/>
                </a:solidFill>
              </a:rPr>
              <a:t>Welcome screen</a:t>
            </a:r>
          </a:p>
        </p:txBody>
      </p:sp>
      <p:sp>
        <p:nvSpPr>
          <p:cNvPr id="1465" name="Shape 146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6" name="Shape 1466"/>
          <p:cNvSpPr/>
          <p:nvPr/>
        </p:nvSpPr>
        <p:spPr>
          <a:xfrm>
            <a:off x="-799801" y="2286009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7" name="Shape 1467"/>
          <p:cNvSpPr/>
          <p:nvPr/>
        </p:nvSpPr>
        <p:spPr>
          <a:xfrm>
            <a:off x="-799801" y="2857509"/>
            <a:ext cx="571200" cy="5714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8" name="Shape 146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9" name="Shape 1469"/>
          <p:cNvSpPr/>
          <p:nvPr/>
        </p:nvSpPr>
        <p:spPr>
          <a:xfrm>
            <a:off x="-799801" y="4000508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-799801" y="457200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471" name="Shape 1471"/>
          <p:cNvSpPr/>
          <p:nvPr/>
        </p:nvSpPr>
        <p:spPr>
          <a:xfrm>
            <a:off x="-799801" y="11430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2" name="Shape 1472"/>
          <p:cNvSpPr/>
          <p:nvPr/>
        </p:nvSpPr>
        <p:spPr>
          <a:xfrm>
            <a:off x="-799801" y="571510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3" name="Shape 147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7" name="Shape 1477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9" name="Shape 1479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0" name="Shape 1480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1" name="Shape 1481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4" name="Shape 1484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5" name="Shape 1485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7" name="Shape 1487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8" name="Shape 1488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9" name="Shape 1489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0" name="Shape 1490"/>
          <p:cNvSpPr txBox="1">
            <a:spLocks noGrp="1"/>
          </p:cNvSpPr>
          <p:nvPr>
            <p:ph type="ctrTitle"/>
          </p:nvPr>
        </p:nvSpPr>
        <p:spPr>
          <a:xfrm>
            <a:off x="1142375" y="1714450"/>
            <a:ext cx="7085400" cy="28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ct val="100000"/>
              <a:buChar char="●"/>
            </a:pPr>
            <a:r>
              <a:rPr lang="ru" sz="1600">
                <a:solidFill>
                  <a:srgbClr val="2C2D30"/>
                </a:solidFill>
              </a:rPr>
              <a:t>Используйте смелые цвета и мультипликационные изображения;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ct val="100000"/>
              <a:buChar char="●"/>
            </a:pPr>
            <a:r>
              <a:rPr lang="ru" sz="1600">
                <a:solidFill>
                  <a:srgbClr val="2C2D30"/>
                </a:solidFill>
              </a:rPr>
              <a:t>Иллюстрации на слайдах должны быть выполнены в единой стилистики;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ct val="100000"/>
              <a:buChar char="●"/>
            </a:pPr>
            <a:r>
              <a:rPr lang="ru" sz="1600">
                <a:solidFill>
                  <a:srgbClr val="2C2D30"/>
                </a:solidFill>
              </a:rPr>
              <a:t>Небольшая анимации поможет привлечь внимание пользователя;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ct val="100000"/>
              <a:buChar char="●"/>
            </a:pPr>
            <a:r>
              <a:rPr lang="ru" sz="1600">
                <a:solidFill>
                  <a:srgbClr val="2C2D30"/>
                </a:solidFill>
              </a:rPr>
              <a:t>Не используйте слишком много текста. </a:t>
            </a:r>
          </a:p>
        </p:txBody>
      </p:sp>
      <p:sp>
        <p:nvSpPr>
          <p:cNvPr id="1493" name="Shape 149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9" name="Shape 1499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1" name="Shape 1501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2" name="Shape 1502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3" name="Shape 1503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7" name="Shape 1507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8" name="Shape 1508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0" name="Shape 1510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1" name="Shape 1511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2" name="Shape 1512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3" name="Shape 1513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4" name="Shape 1514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5" name="Shape 1515"/>
          <p:cNvSpPr/>
          <p:nvPr/>
        </p:nvSpPr>
        <p:spPr>
          <a:xfrm>
            <a:off x="9368848" y="2285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6" name="Shape 1516"/>
          <p:cNvSpPr/>
          <p:nvPr/>
        </p:nvSpPr>
        <p:spPr>
          <a:xfrm>
            <a:off x="9368848" y="2857459"/>
            <a:ext cx="571200" cy="571499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7" name="Shape 1517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8" name="Shape 1518"/>
          <p:cNvSpPr/>
          <p:nvPr/>
        </p:nvSpPr>
        <p:spPr>
          <a:xfrm>
            <a:off x="9368848" y="4000458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9" name="Shape 1519"/>
          <p:cNvSpPr/>
          <p:nvPr/>
        </p:nvSpPr>
        <p:spPr>
          <a:xfrm>
            <a:off x="9368848" y="457195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520" name="Shape 1520"/>
          <p:cNvSpPr/>
          <p:nvPr/>
        </p:nvSpPr>
        <p:spPr>
          <a:xfrm>
            <a:off x="9368848" y="11429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1" name="Shape 1521"/>
          <p:cNvSpPr/>
          <p:nvPr/>
        </p:nvSpPr>
        <p:spPr>
          <a:xfrm>
            <a:off x="9368848" y="571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2" name="Shape 1522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5" name="Shape 152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6" name="Shape 1526" descr="13.png"/>
          <p:cNvPicPr preferRelativeResize="0"/>
          <p:nvPr/>
        </p:nvPicPr>
        <p:blipFill rotWithShape="1">
          <a:blip r:embed="rId3" cstate="print">
            <a:alphaModFix/>
          </a:blip>
          <a:srcRect t="49" b="49"/>
          <a:stretch/>
        </p:blipFill>
        <p:spPr>
          <a:xfrm>
            <a:off x="1556550" y="495300"/>
            <a:ext cx="57054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Shape 1531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2" name="Shape 1532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3" name="Shape 1533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4" name="Shape 1534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5" name="Shape 1535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6" name="Shape 1536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7" name="Shape 1537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8" name="Shape 1538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9" name="Shape 1539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0" name="Shape 1540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1" name="Shape 1541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2" name="Shape 1542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3" name="Shape 1543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4" name="Shape 1544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5" name="Shape 1545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6" name="Shape 1546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7" name="Shape 1547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8" name="Shape 1548"/>
          <p:cNvSpPr/>
          <p:nvPr/>
        </p:nvSpPr>
        <p:spPr>
          <a:xfrm>
            <a:off x="9368848" y="2285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9" name="Shape 1549"/>
          <p:cNvSpPr/>
          <p:nvPr/>
        </p:nvSpPr>
        <p:spPr>
          <a:xfrm>
            <a:off x="9368848" y="2857459"/>
            <a:ext cx="571200" cy="571499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0" name="Shape 1550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1" name="Shape 1551"/>
          <p:cNvSpPr/>
          <p:nvPr/>
        </p:nvSpPr>
        <p:spPr>
          <a:xfrm>
            <a:off x="9368848" y="4000458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2" name="Shape 1552"/>
          <p:cNvSpPr/>
          <p:nvPr/>
        </p:nvSpPr>
        <p:spPr>
          <a:xfrm>
            <a:off x="9368848" y="457195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553" name="Shape 1553"/>
          <p:cNvSpPr/>
          <p:nvPr/>
        </p:nvSpPr>
        <p:spPr>
          <a:xfrm>
            <a:off x="9368848" y="11429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4" name="Shape 1554"/>
          <p:cNvSpPr/>
          <p:nvPr/>
        </p:nvSpPr>
        <p:spPr>
          <a:xfrm>
            <a:off x="9368848" y="571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5" name="Shape 1555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8" name="Shape 155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9" name="Shape 1559" descr="14.png"/>
          <p:cNvPicPr preferRelativeResize="0"/>
          <p:nvPr/>
        </p:nvPicPr>
        <p:blipFill rotWithShape="1">
          <a:blip r:embed="rId3" cstate="print">
            <a:alphaModFix/>
          </a:blip>
          <a:srcRect t="49" b="49"/>
          <a:stretch/>
        </p:blipFill>
        <p:spPr>
          <a:xfrm>
            <a:off x="1556550" y="495300"/>
            <a:ext cx="57054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563638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React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Native</a:t>
            </a:r>
            <a:r>
              <a:rPr lang="ru-RU" sz="2400" b="1" dirty="0" smtClean="0"/>
              <a:t> предоставляет ряд встроенных </a:t>
            </a:r>
            <a:r>
              <a:rPr lang="ru-RU" sz="2400" b="1" dirty="0"/>
              <a:t>основных компонентов</a:t>
            </a:r>
            <a:r>
              <a:rPr lang="ru-RU" sz="2400" b="1" dirty="0" smtClean="0"/>
              <a:t>, готовых для использования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в вашем приложении.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723878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https://reactnative.dev/docs/components-and-apis#user-interface</a:t>
            </a:r>
            <a:endParaRPr lang="ru-RU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Shape 1564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5" name="Shape 1565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6" name="Shape 1566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7" name="Shape 1567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8" name="Shape 1568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9" name="Shape 1569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0" name="Shape 1570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1" name="Shape 1571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3" name="Shape 1573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4" name="Shape 1574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5" name="Shape 1575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6" name="Shape 1576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7" name="Shape 1577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8" name="Shape 1578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9" name="Shape 1579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0" name="Shape 1580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1" name="Shape 1581"/>
          <p:cNvSpPr/>
          <p:nvPr/>
        </p:nvSpPr>
        <p:spPr>
          <a:xfrm>
            <a:off x="9368848" y="2285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2" name="Shape 1582"/>
          <p:cNvSpPr/>
          <p:nvPr/>
        </p:nvSpPr>
        <p:spPr>
          <a:xfrm>
            <a:off x="9368848" y="2857459"/>
            <a:ext cx="571200" cy="571499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3" name="Shape 1583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4" name="Shape 1584"/>
          <p:cNvSpPr/>
          <p:nvPr/>
        </p:nvSpPr>
        <p:spPr>
          <a:xfrm>
            <a:off x="9368848" y="4000458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5" name="Shape 1585"/>
          <p:cNvSpPr/>
          <p:nvPr/>
        </p:nvSpPr>
        <p:spPr>
          <a:xfrm>
            <a:off x="9368848" y="457195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586" name="Shape 1586"/>
          <p:cNvSpPr/>
          <p:nvPr/>
        </p:nvSpPr>
        <p:spPr>
          <a:xfrm>
            <a:off x="9368848" y="11429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7" name="Shape 1587"/>
          <p:cNvSpPr/>
          <p:nvPr/>
        </p:nvSpPr>
        <p:spPr>
          <a:xfrm>
            <a:off x="9368848" y="571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8" name="Shape 158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1" name="Shape 159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2" name="Shape 1592" descr="15.png"/>
          <p:cNvPicPr preferRelativeResize="0"/>
          <p:nvPr/>
        </p:nvPicPr>
        <p:blipFill rotWithShape="1">
          <a:blip r:embed="rId3" cstate="print">
            <a:alphaModFix/>
          </a:blip>
          <a:srcRect t="49" b="49"/>
          <a:stretch/>
        </p:blipFill>
        <p:spPr>
          <a:xfrm>
            <a:off x="1556550" y="495300"/>
            <a:ext cx="57054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Shape 1597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8" name="Shape 1598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9" name="Shape 1599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0" name="Shape 1600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1" name="Shape 1601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2" name="Shape 1602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3" name="Shape 1603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4" name="Shape 1604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5" name="Shape 1605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6" name="Shape 1606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7" name="Shape 1607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8" name="Shape 1608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9" name="Shape 1609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0" name="Shape 1610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1" name="Shape 1611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2" name="Shape 1612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3" name="Shape 1613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4" name="Shape 1614"/>
          <p:cNvSpPr/>
          <p:nvPr/>
        </p:nvSpPr>
        <p:spPr>
          <a:xfrm>
            <a:off x="9368848" y="2285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5" name="Shape 1615"/>
          <p:cNvSpPr/>
          <p:nvPr/>
        </p:nvSpPr>
        <p:spPr>
          <a:xfrm>
            <a:off x="9368848" y="2857459"/>
            <a:ext cx="571200" cy="571499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6" name="Shape 1616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7" name="Shape 1617"/>
          <p:cNvSpPr/>
          <p:nvPr/>
        </p:nvSpPr>
        <p:spPr>
          <a:xfrm>
            <a:off x="9368848" y="4000458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8" name="Shape 1618"/>
          <p:cNvSpPr/>
          <p:nvPr/>
        </p:nvSpPr>
        <p:spPr>
          <a:xfrm>
            <a:off x="9368848" y="457195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619" name="Shape 1619"/>
          <p:cNvSpPr/>
          <p:nvPr/>
        </p:nvSpPr>
        <p:spPr>
          <a:xfrm>
            <a:off x="9368848" y="11429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0" name="Shape 1620"/>
          <p:cNvSpPr/>
          <p:nvPr/>
        </p:nvSpPr>
        <p:spPr>
          <a:xfrm>
            <a:off x="9368848" y="571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1" name="Shape 1621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4" name="Shape 162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5" name="Shape 1625" descr="16.png"/>
          <p:cNvPicPr preferRelativeResize="0"/>
          <p:nvPr/>
        </p:nvPicPr>
        <p:blipFill rotWithShape="1">
          <a:blip r:embed="rId3" cstate="print">
            <a:alphaModFix/>
          </a:blip>
          <a:srcRect t="49" b="49"/>
          <a:stretch/>
        </p:blipFill>
        <p:spPr>
          <a:xfrm>
            <a:off x="1556550" y="495300"/>
            <a:ext cx="57054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газин\Downloads\CuER_sKUkAAxOo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-20538"/>
            <a:ext cx="7776864" cy="5184576"/>
          </a:xfrm>
          <a:prstGeom prst="rect">
            <a:avLst/>
          </a:prstGeom>
          <a:noFill/>
        </p:spPr>
      </p:pic>
      <p:sp>
        <p:nvSpPr>
          <p:cNvPr id="1597" name="Shape 1597"/>
          <p:cNvSpPr/>
          <p:nvPr/>
        </p:nvSpPr>
        <p:spPr>
          <a:xfrm>
            <a:off x="1144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8" name="Shape 1598"/>
          <p:cNvSpPr/>
          <p:nvPr/>
        </p:nvSpPr>
        <p:spPr>
          <a:xfrm>
            <a:off x="1715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9" name="Shape 1599"/>
          <p:cNvSpPr/>
          <p:nvPr/>
        </p:nvSpPr>
        <p:spPr>
          <a:xfrm>
            <a:off x="2287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0" name="Shape 1600"/>
          <p:cNvSpPr/>
          <p:nvPr/>
        </p:nvSpPr>
        <p:spPr>
          <a:xfrm>
            <a:off x="28583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1" name="Shape 1601"/>
          <p:cNvSpPr/>
          <p:nvPr/>
        </p:nvSpPr>
        <p:spPr>
          <a:xfrm>
            <a:off x="3429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2" name="Shape 1602"/>
          <p:cNvSpPr/>
          <p:nvPr/>
        </p:nvSpPr>
        <p:spPr>
          <a:xfrm>
            <a:off x="4000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3" name="Shape 1603"/>
          <p:cNvSpPr/>
          <p:nvPr/>
        </p:nvSpPr>
        <p:spPr>
          <a:xfrm>
            <a:off x="4571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4" name="Shape 1604"/>
          <p:cNvSpPr/>
          <p:nvPr/>
        </p:nvSpPr>
        <p:spPr>
          <a:xfrm>
            <a:off x="57143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5" name="Shape 1605"/>
          <p:cNvSpPr/>
          <p:nvPr/>
        </p:nvSpPr>
        <p:spPr>
          <a:xfrm>
            <a:off x="2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6" name="Shape 1606"/>
          <p:cNvSpPr/>
          <p:nvPr/>
        </p:nvSpPr>
        <p:spPr>
          <a:xfrm>
            <a:off x="62855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7" name="Shape 1607"/>
          <p:cNvSpPr/>
          <p:nvPr/>
        </p:nvSpPr>
        <p:spPr>
          <a:xfrm>
            <a:off x="68567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8" name="Shape 1608"/>
          <p:cNvSpPr/>
          <p:nvPr/>
        </p:nvSpPr>
        <p:spPr>
          <a:xfrm>
            <a:off x="74279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9" name="Shape 1609"/>
          <p:cNvSpPr/>
          <p:nvPr/>
        </p:nvSpPr>
        <p:spPr>
          <a:xfrm>
            <a:off x="7999198" y="-800174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0" name="Shape 1610"/>
          <p:cNvSpPr/>
          <p:nvPr/>
        </p:nvSpPr>
        <p:spPr>
          <a:xfrm>
            <a:off x="8570398" y="-800174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1" name="Shape 1611"/>
          <p:cNvSpPr/>
          <p:nvPr/>
        </p:nvSpPr>
        <p:spPr>
          <a:xfrm>
            <a:off x="573598" y="-800174"/>
            <a:ext cx="571199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2" name="Shape 1612"/>
          <p:cNvSpPr/>
          <p:nvPr/>
        </p:nvSpPr>
        <p:spPr>
          <a:xfrm>
            <a:off x="5143198" y="-800174"/>
            <a:ext cx="571200" cy="57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3" name="Shape 1613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4" name="Shape 1614"/>
          <p:cNvSpPr/>
          <p:nvPr/>
        </p:nvSpPr>
        <p:spPr>
          <a:xfrm>
            <a:off x="9368848" y="2285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5" name="Shape 1615"/>
          <p:cNvSpPr/>
          <p:nvPr/>
        </p:nvSpPr>
        <p:spPr>
          <a:xfrm>
            <a:off x="9368848" y="2857459"/>
            <a:ext cx="571200" cy="571499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6" name="Shape 1616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7" name="Shape 1617"/>
          <p:cNvSpPr/>
          <p:nvPr/>
        </p:nvSpPr>
        <p:spPr>
          <a:xfrm>
            <a:off x="9368848" y="4000458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8" name="Shape 1618"/>
          <p:cNvSpPr/>
          <p:nvPr/>
        </p:nvSpPr>
        <p:spPr>
          <a:xfrm>
            <a:off x="9368848" y="4571958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</a:t>
            </a:r>
          </a:p>
        </p:txBody>
      </p:sp>
      <p:sp>
        <p:nvSpPr>
          <p:cNvPr id="1619" name="Shape 1619"/>
          <p:cNvSpPr/>
          <p:nvPr/>
        </p:nvSpPr>
        <p:spPr>
          <a:xfrm>
            <a:off x="9368848" y="11429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0" name="Shape 1620"/>
          <p:cNvSpPr/>
          <p:nvPr/>
        </p:nvSpPr>
        <p:spPr>
          <a:xfrm>
            <a:off x="9368848" y="571460"/>
            <a:ext cx="571200" cy="571500"/>
          </a:xfrm>
          <a:prstGeom prst="rect">
            <a:avLst/>
          </a:prstGeom>
          <a:noFill/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1" name="Shape 1621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DC2C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View</a:t>
            </a:r>
            <a:endParaRPr lang="ru-RU" sz="2400" b="1" dirty="0"/>
          </a:p>
        </p:txBody>
      </p:sp>
      <p:pic>
        <p:nvPicPr>
          <p:cNvPr id="1026" name="Picture 2" descr="C:\Users\магазин\Downloads\Скриншот 02-10-2021 19_54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771550"/>
            <a:ext cx="7049445" cy="43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Text</a:t>
            </a:r>
            <a:endParaRPr lang="ru-RU" sz="2400" b="1" dirty="0"/>
          </a:p>
        </p:txBody>
      </p:sp>
      <p:pic>
        <p:nvPicPr>
          <p:cNvPr id="2050" name="Picture 2" descr="C:\Users\магазин\Downloads\Скриншот 03-10-2021 08_43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987575"/>
            <a:ext cx="7797661" cy="415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Image</a:t>
            </a:r>
            <a:endParaRPr lang="ru-RU" sz="2400" b="1" dirty="0"/>
          </a:p>
        </p:txBody>
      </p:sp>
      <p:pic>
        <p:nvPicPr>
          <p:cNvPr id="3074" name="Picture 2" descr="C:\Users\магазин\Downloads\Скриншот 03-10-2021 08_45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4594"/>
            <a:ext cx="7992888" cy="399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TextInput</a:t>
            </a:r>
            <a:endParaRPr lang="ru-RU" sz="2400" b="1" dirty="0"/>
          </a:p>
        </p:txBody>
      </p:sp>
      <p:pic>
        <p:nvPicPr>
          <p:cNvPr id="4098" name="Picture 2" descr="C:\Users\магазин\Downloads\Скриншот 03-10-2021 08_47_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0448"/>
            <a:ext cx="7785494" cy="3883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ScrollView</a:t>
            </a:r>
            <a:endParaRPr lang="ru-RU" sz="2400" b="1" dirty="0"/>
          </a:p>
        </p:txBody>
      </p:sp>
      <p:pic>
        <p:nvPicPr>
          <p:cNvPr id="5122" name="Picture 2" descr="C:\Users\магазин\Downloads\Скриншот 03-10-2021 08_52_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7340"/>
            <a:ext cx="7452320" cy="372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StyleSheet</a:t>
            </a:r>
            <a:endParaRPr lang="en-US" sz="2400" b="1" dirty="0"/>
          </a:p>
        </p:txBody>
      </p:sp>
      <p:pic>
        <p:nvPicPr>
          <p:cNvPr id="6146" name="Picture 2" descr="C:\Users\магазин\Downloads\Скриншот 03-10-2021 11_51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15566"/>
            <a:ext cx="8100392" cy="4050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5486"/>
            <a:ext cx="523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Button</a:t>
            </a:r>
          </a:p>
        </p:txBody>
      </p:sp>
      <p:pic>
        <p:nvPicPr>
          <p:cNvPr id="8194" name="Picture 2" descr="C:\Users\магазин\Downloads\Скриншот 03-10-2021 18_18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51761"/>
            <a:ext cx="7704856" cy="3891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130</Words>
  <Application>Microsoft Office PowerPoint</Application>
  <PresentationFormat>Экран (16:9)</PresentationFormat>
  <Paragraphs>36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Основные компоненты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Разработка Launch screen</vt:lpstr>
      <vt:lpstr>Слайд 14</vt:lpstr>
      <vt:lpstr>Слайд 15</vt:lpstr>
      <vt:lpstr>Разработка Welcome screen</vt:lpstr>
      <vt:lpstr>Правила разработки  Welcome screen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компоненты</dc:title>
  <dc:creator>магазин</dc:creator>
  <cp:lastModifiedBy>магазин</cp:lastModifiedBy>
  <cp:revision>38</cp:revision>
  <dcterms:created xsi:type="dcterms:W3CDTF">2021-10-02T16:22:57Z</dcterms:created>
  <dcterms:modified xsi:type="dcterms:W3CDTF">2021-10-03T15:24:02Z</dcterms:modified>
</cp:coreProperties>
</file>