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57" r:id="rId5"/>
    <p:sldId id="260" r:id="rId6"/>
    <p:sldId id="258" r:id="rId7"/>
    <p:sldId id="263" r:id="rId8"/>
    <p:sldId id="265" r:id="rId9"/>
    <p:sldId id="264" r:id="rId10"/>
    <p:sldId id="266" r:id="rId11"/>
    <p:sldId id="25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1DB3-64CD-4FA4-8A03-62D81694233F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B595-6035-48E4-90E4-BE8F1D689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actnative.dev/docs/environment-setu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actnative.de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 Native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560" y="3284984"/>
            <a:ext cx="6400800" cy="1752600"/>
          </a:xfrm>
        </p:spPr>
        <p:txBody>
          <a:bodyPr/>
          <a:lstStyle/>
          <a:p>
            <a:r>
              <a:rPr lang="ru-RU" dirty="0" smtClean="0"/>
              <a:t>Что нужно знать в теории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764704"/>
            <a:ext cx="2428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React </a:t>
            </a:r>
            <a:r>
              <a:rPr lang="en-US" sz="3200" b="1" dirty="0" smtClean="0"/>
              <a:t>Native</a:t>
            </a:r>
            <a:r>
              <a:rPr lang="ru-RU" sz="3200" b="1" dirty="0" smtClean="0"/>
              <a:t> </a:t>
            </a:r>
          </a:p>
        </p:txBody>
      </p:sp>
      <p:pic>
        <p:nvPicPr>
          <p:cNvPr id="6146" name="Picture 2" descr="C:\Users\магазин\Downloads\2022-09-04_19-35-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488832" cy="421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Первое приложение</a:t>
            </a:r>
          </a:p>
          <a:p>
            <a:r>
              <a:rPr lang="ru-RU" dirty="0" smtClean="0"/>
              <a:t>Ссылка на лабораторные </a:t>
            </a:r>
            <a:r>
              <a:rPr lang="ru-RU" dirty="0" smtClean="0"/>
              <a:t>работы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http://mathclub23.ru/react-native-2/</a:t>
            </a:r>
            <a:endParaRPr lang="ru-RU" dirty="0" smtClean="0"/>
          </a:p>
          <a:p>
            <a:r>
              <a:rPr lang="ru-RU" dirty="0" smtClean="0"/>
              <a:t>Генерация из </a:t>
            </a:r>
            <a:r>
              <a:rPr lang="en-US" dirty="0" err="1" smtClean="0"/>
              <a:t>Figma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газин\Downloads\Скриншот 12-09-2022 08_48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7094"/>
            <a:ext cx="9144000" cy="4183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газин\Downloads\2022-09-04_19-15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7614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газин\Downloads\2022-09-04_19-41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615164" cy="4846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Любой терминал и любая среда разработки</a:t>
            </a:r>
          </a:p>
          <a:p>
            <a:r>
              <a:rPr lang="ru-RU" dirty="0" smtClean="0"/>
              <a:t>Команды с сайта </a:t>
            </a:r>
            <a:r>
              <a:rPr lang="en-US" dirty="0" smtClean="0">
                <a:hlinkClick r:id="rId2"/>
              </a:rPr>
              <a:t>https://reactnative.dev/docs/environment-setup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газин\Downloads\2022-09-11_15-14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303964" cy="3948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Основы </a:t>
            </a:r>
            <a:r>
              <a:rPr lang="en-US" dirty="0" smtClean="0"/>
              <a:t>JS </a:t>
            </a:r>
            <a:r>
              <a:rPr lang="ru-RU" dirty="0" smtClean="0"/>
              <a:t>– функциональный язык</a:t>
            </a:r>
          </a:p>
          <a:p>
            <a:pPr>
              <a:buNone/>
            </a:pPr>
            <a:r>
              <a:rPr lang="en-US" dirty="0" smtClean="0"/>
              <a:t>https://learn.javascript.ru/</a:t>
            </a:r>
            <a:endParaRPr lang="ru-RU" dirty="0" smtClean="0"/>
          </a:p>
          <a:p>
            <a:r>
              <a:rPr lang="ru-RU" dirty="0" smtClean="0"/>
              <a:t>Основы </a:t>
            </a:r>
            <a:r>
              <a:rPr lang="en-US" dirty="0" smtClean="0"/>
              <a:t>React – JSX,</a:t>
            </a:r>
            <a:r>
              <a:rPr lang="ru-RU" dirty="0" smtClean="0"/>
              <a:t> компонентный подход, пропсы, </a:t>
            </a:r>
            <a:r>
              <a:rPr lang="ru-RU" dirty="0" err="1" smtClean="0"/>
              <a:t>стейты</a:t>
            </a:r>
            <a:r>
              <a:rPr lang="ru-RU" dirty="0" smtClean="0"/>
              <a:t>, </a:t>
            </a:r>
            <a:r>
              <a:rPr lang="ru-RU" dirty="0" err="1" smtClean="0"/>
              <a:t>хукки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Информация по </a:t>
            </a:r>
            <a:r>
              <a:rPr lang="en-US" dirty="0" smtClean="0"/>
              <a:t>React Native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https://reactnative.dev/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газин\Downloads\2022-09-04_19-37-1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523497" cy="36801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1227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Хукки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764704"/>
            <a:ext cx="2428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React Native</a:t>
            </a:r>
            <a:r>
              <a:rPr lang="ru-RU" sz="3200" b="1" dirty="0" smtClean="0"/>
              <a:t> </a:t>
            </a:r>
          </a:p>
        </p:txBody>
      </p:sp>
      <p:pic>
        <p:nvPicPr>
          <p:cNvPr id="5122" name="Picture 2" descr="C:\Users\магазин\Downloads\2022-09-04_19-36-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209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764704"/>
            <a:ext cx="2428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React </a:t>
            </a:r>
            <a:r>
              <a:rPr lang="en-US" sz="3200" b="1" dirty="0" smtClean="0"/>
              <a:t>Native</a:t>
            </a:r>
            <a:r>
              <a:rPr lang="ru-RU" sz="3200" b="1" dirty="0" smtClean="0"/>
              <a:t> </a:t>
            </a:r>
          </a:p>
        </p:txBody>
      </p:sp>
      <p:pic>
        <p:nvPicPr>
          <p:cNvPr id="4098" name="Picture 2" descr="C:\Users\магазин\Downloads\2022-09-04_19-40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380983" cy="4714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74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React Native</vt:lpstr>
      <vt:lpstr>Слайд 2</vt:lpstr>
      <vt:lpstr>Слайд 3</vt:lpstr>
      <vt:lpstr>Настройка среды</vt:lpstr>
      <vt:lpstr>Слайд 5</vt:lpstr>
      <vt:lpstr>Теория</vt:lpstr>
      <vt:lpstr>Слайд 7</vt:lpstr>
      <vt:lpstr>Слайд 8</vt:lpstr>
      <vt:lpstr>Слайд 9</vt:lpstr>
      <vt:lpstr>Слайд 10</vt:lpstr>
      <vt:lpstr>Практика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 Native</dc:title>
  <dc:creator>магазин</dc:creator>
  <cp:lastModifiedBy>магазин</cp:lastModifiedBy>
  <cp:revision>9</cp:revision>
  <dcterms:created xsi:type="dcterms:W3CDTF">2022-09-09T09:43:43Z</dcterms:created>
  <dcterms:modified xsi:type="dcterms:W3CDTF">2022-09-12T05:48:47Z</dcterms:modified>
</cp:coreProperties>
</file>