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944" y="-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15CEF-BA99-49F8-A51B-6FA36B4845B8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644D9-A0B1-49DE-84B9-74F69E15A4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15CEF-BA99-49F8-A51B-6FA36B4845B8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644D9-A0B1-49DE-84B9-74F69E15A4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15CEF-BA99-49F8-A51B-6FA36B4845B8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644D9-A0B1-49DE-84B9-74F69E15A4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15CEF-BA99-49F8-A51B-6FA36B4845B8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644D9-A0B1-49DE-84B9-74F69E15A4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15CEF-BA99-49F8-A51B-6FA36B4845B8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644D9-A0B1-49DE-84B9-74F69E15A4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15CEF-BA99-49F8-A51B-6FA36B4845B8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644D9-A0B1-49DE-84B9-74F69E15A4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15CEF-BA99-49F8-A51B-6FA36B4845B8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644D9-A0B1-49DE-84B9-74F69E15A4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15CEF-BA99-49F8-A51B-6FA36B4845B8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644D9-A0B1-49DE-84B9-74F69E15A4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15CEF-BA99-49F8-A51B-6FA36B4845B8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644D9-A0B1-49DE-84B9-74F69E15A4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15CEF-BA99-49F8-A51B-6FA36B4845B8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644D9-A0B1-49DE-84B9-74F69E15A4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15CEF-BA99-49F8-A51B-6FA36B4845B8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644D9-A0B1-49DE-84B9-74F69E15A4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15CEF-BA99-49F8-A51B-6FA36B4845B8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3644D9-A0B1-49DE-84B9-74F69E15A47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snack.expo.dev/pABmT6NIq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latin typeface="Montserrat" pitchFamily="50" charset="-52"/>
              </a:rPr>
              <a:t>React Native</a:t>
            </a:r>
            <a:endParaRPr lang="ru-RU" sz="6000" b="1" dirty="0">
              <a:latin typeface="Montserrat" pitchFamily="50" charset="-52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95536" y="315009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dirty="0" smtClean="0">
                <a:latin typeface="Montserrat" pitchFamily="50" charset="-52"/>
                <a:ea typeface="+mj-ea"/>
                <a:cs typeface="+mj-cs"/>
              </a:rPr>
              <a:t>Работа со стилями</a:t>
            </a: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tserrat" pitchFamily="50" charset="-52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>
                <a:latin typeface="Montserrat" pitchFamily="50" charset="-52"/>
              </a:rPr>
              <a:t>1 </a:t>
            </a:r>
            <a:r>
              <a:rPr lang="ru-RU" sz="2000" dirty="0" smtClean="0">
                <a:latin typeface="Montserrat" pitchFamily="50" charset="-52"/>
              </a:rPr>
              <a:t>способ</a:t>
            </a:r>
            <a:endParaRPr lang="ru-RU" sz="2000" dirty="0">
              <a:latin typeface="Montserrat" pitchFamily="50" charset="-52"/>
            </a:endParaRPr>
          </a:p>
        </p:txBody>
      </p:sp>
      <p:pic>
        <p:nvPicPr>
          <p:cNvPr id="1027" name="Picture 3" descr="C:\Users\магазин\Downloads\Скриншот 22-09-2022 13_44_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089436"/>
            <a:ext cx="6330334" cy="41478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>
                <a:latin typeface="Montserrat" pitchFamily="50" charset="-52"/>
              </a:rPr>
              <a:t>2</a:t>
            </a:r>
            <a:r>
              <a:rPr lang="en-US" sz="2000" dirty="0" smtClean="0">
                <a:latin typeface="Montserrat" pitchFamily="50" charset="-52"/>
              </a:rPr>
              <a:t> </a:t>
            </a:r>
            <a:r>
              <a:rPr lang="ru-RU" sz="2000" dirty="0" smtClean="0">
                <a:latin typeface="Montserrat" pitchFamily="50" charset="-52"/>
              </a:rPr>
              <a:t>способ</a:t>
            </a:r>
            <a:endParaRPr lang="ru-RU" sz="2000" dirty="0">
              <a:latin typeface="Montserrat" pitchFamily="50" charset="-52"/>
            </a:endParaRPr>
          </a:p>
        </p:txBody>
      </p:sp>
      <p:pic>
        <p:nvPicPr>
          <p:cNvPr id="2050" name="Picture 2" descr="C:\Users\магазин\Downloads\Скриншот 22-09-2022 13_47_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132856"/>
            <a:ext cx="7344816" cy="36675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>
                <a:latin typeface="Montserrat" pitchFamily="50" charset="-52"/>
              </a:rPr>
              <a:t>3 </a:t>
            </a:r>
            <a:r>
              <a:rPr lang="ru-RU" sz="2000" dirty="0" smtClean="0">
                <a:latin typeface="Montserrat" pitchFamily="50" charset="-52"/>
              </a:rPr>
              <a:t>способ</a:t>
            </a:r>
            <a:endParaRPr lang="ru-RU" sz="2000" dirty="0">
              <a:latin typeface="Montserrat" pitchFamily="50" charset="-52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467544" y="1988840"/>
            <a:ext cx="8229600" cy="4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1400" dirty="0" smtClean="0">
                <a:latin typeface="Montserrat" pitchFamily="50" charset="-52"/>
              </a:rPr>
              <a:t>В </a:t>
            </a:r>
            <a:r>
              <a:rPr lang="en-US" sz="1400" dirty="0" err="1" smtClean="0">
                <a:latin typeface="Montserrat" pitchFamily="50" charset="-52"/>
              </a:rPr>
              <a:t>Figma</a:t>
            </a:r>
            <a:r>
              <a:rPr lang="en-US" sz="1400" dirty="0" smtClean="0">
                <a:latin typeface="Montserrat" pitchFamily="50" charset="-52"/>
              </a:rPr>
              <a:t> </a:t>
            </a:r>
            <a:r>
              <a:rPr lang="ru-RU" sz="1400" dirty="0" err="1" smtClean="0">
                <a:latin typeface="Montserrat" pitchFamily="50" charset="-52"/>
              </a:rPr>
              <a:t>плагин</a:t>
            </a:r>
            <a:r>
              <a:rPr lang="ru-RU" sz="1400" dirty="0" smtClean="0">
                <a:latin typeface="Montserrat" pitchFamily="50" charset="-52"/>
              </a:rPr>
              <a:t> </a:t>
            </a:r>
            <a:r>
              <a:rPr lang="en-US" sz="1400" b="1" dirty="0">
                <a:latin typeface="Montserrat" pitchFamily="50" charset="-52"/>
              </a:rPr>
              <a:t>U</a:t>
            </a:r>
            <a:r>
              <a:rPr lang="en-US" sz="1400" b="1" dirty="0" smtClean="0">
                <a:latin typeface="Montserrat" pitchFamily="50" charset="-52"/>
              </a:rPr>
              <a:t>nify</a:t>
            </a:r>
            <a:endParaRPr kumimoji="0" lang="ru-RU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tserrat" pitchFamily="50" charset="-52"/>
              <a:ea typeface="+mn-ea"/>
              <a:cs typeface="+mn-cs"/>
            </a:endParaRPr>
          </a:p>
        </p:txBody>
      </p:sp>
      <p:pic>
        <p:nvPicPr>
          <p:cNvPr id="4098" name="Picture 2" descr="C:\Users\магазин\Downloads\Скриншот 22-09-2022 14_03_4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420888"/>
            <a:ext cx="7707162" cy="38624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>
                <a:latin typeface="Montserrat" pitchFamily="50" charset="-52"/>
              </a:rPr>
              <a:t>4 </a:t>
            </a:r>
            <a:r>
              <a:rPr lang="ru-RU" sz="2000" dirty="0" smtClean="0">
                <a:latin typeface="Montserrat" pitchFamily="50" charset="-52"/>
              </a:rPr>
              <a:t>способ</a:t>
            </a:r>
            <a:endParaRPr lang="ru-RU" sz="2000" dirty="0">
              <a:latin typeface="Montserrat" pitchFamily="50" charset="-52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467544" y="1988840"/>
            <a:ext cx="8229600" cy="4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1400" dirty="0" smtClean="0">
                <a:latin typeface="Montserrat" pitchFamily="50" charset="-52"/>
              </a:rPr>
              <a:t>В </a:t>
            </a:r>
            <a:r>
              <a:rPr lang="en-US" sz="1400" dirty="0" err="1" smtClean="0">
                <a:latin typeface="Montserrat" pitchFamily="50" charset="-52"/>
              </a:rPr>
              <a:t>Figma</a:t>
            </a:r>
            <a:r>
              <a:rPr lang="en-US" sz="1400" dirty="0" smtClean="0">
                <a:latin typeface="Montserrat" pitchFamily="50" charset="-52"/>
              </a:rPr>
              <a:t> </a:t>
            </a:r>
            <a:r>
              <a:rPr lang="ru-RU" sz="1400" dirty="0" err="1" smtClean="0">
                <a:latin typeface="Montserrat" pitchFamily="50" charset="-52"/>
              </a:rPr>
              <a:t>плагин</a:t>
            </a:r>
            <a:r>
              <a:rPr lang="ru-RU" sz="1400" dirty="0" smtClean="0">
                <a:latin typeface="Montserrat" pitchFamily="50" charset="-52"/>
              </a:rPr>
              <a:t> </a:t>
            </a:r>
            <a:r>
              <a:rPr lang="en-US" sz="1400" b="1" dirty="0" smtClean="0">
                <a:latin typeface="Montserrat" pitchFamily="50" charset="-52"/>
              </a:rPr>
              <a:t>Size</a:t>
            </a:r>
            <a:endParaRPr kumimoji="0" lang="ru-RU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tserrat" pitchFamily="50" charset="-52"/>
              <a:ea typeface="+mn-ea"/>
              <a:cs typeface="+mn-cs"/>
            </a:endParaRPr>
          </a:p>
        </p:txBody>
      </p:sp>
      <p:pic>
        <p:nvPicPr>
          <p:cNvPr id="5122" name="Picture 2" descr="C:\Users\магазин\Downloads\Скриншот 22-09-2022 14_07_5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420888"/>
            <a:ext cx="5472608" cy="38684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>
                <a:latin typeface="Montserrat" pitchFamily="50" charset="-52"/>
              </a:rPr>
              <a:t>5 </a:t>
            </a:r>
            <a:r>
              <a:rPr lang="ru-RU" sz="2000" dirty="0" smtClean="0">
                <a:latin typeface="Montserrat" pitchFamily="50" charset="-52"/>
              </a:rPr>
              <a:t>способ</a:t>
            </a:r>
            <a:endParaRPr lang="ru-RU" sz="2000" dirty="0">
              <a:latin typeface="Montserrat" pitchFamily="50" charset="-52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467544" y="1988840"/>
            <a:ext cx="8229600" cy="4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1400" dirty="0" smtClean="0">
                <a:latin typeface="Montserrat" pitchFamily="50" charset="-52"/>
              </a:rPr>
              <a:t>В терминале: 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" pitchFamily="50" charset="-52"/>
                <a:ea typeface="+mn-ea"/>
                <a:cs typeface="+mn-cs"/>
              </a:rPr>
              <a:t>yarn add styled-components</a:t>
            </a:r>
            <a:endParaRPr kumimoji="0" lang="ru-RU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tserrat" pitchFamily="50" charset="-52"/>
              <a:ea typeface="+mn-ea"/>
              <a:cs typeface="+mn-cs"/>
            </a:endParaRPr>
          </a:p>
        </p:txBody>
      </p:sp>
      <p:pic>
        <p:nvPicPr>
          <p:cNvPr id="3074" name="Picture 2" descr="C:\Users\магазин\Downloads\Скриншот 22-09-2022 13_58_2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420888"/>
            <a:ext cx="8316416" cy="3727291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467544" y="6248345"/>
            <a:ext cx="242649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hlinkClick r:id="rId3"/>
              </a:rPr>
              <a:t>https://snack.expo.dev/pABmT6NIq</a:t>
            </a:r>
            <a:endParaRPr lang="ru-RU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32</Words>
  <Application>Microsoft Office PowerPoint</Application>
  <PresentationFormat>Экран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React Native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React Native</dc:title>
  <dc:creator>магазин</dc:creator>
  <cp:lastModifiedBy>магазин</cp:lastModifiedBy>
  <cp:revision>8</cp:revision>
  <dcterms:created xsi:type="dcterms:W3CDTF">2022-09-22T10:43:26Z</dcterms:created>
  <dcterms:modified xsi:type="dcterms:W3CDTF">2022-09-22T12:12:44Z</dcterms:modified>
</cp:coreProperties>
</file>